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8" y="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5934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086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78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619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98907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280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39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298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45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08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37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4A44195-4473-45AA-947E-C21096B8F281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515DB911-D6A3-4887-B0EE-DFEA2B1863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78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417C8-C15B-48D3-A4F8-9119DB5D33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Credit Card Customer Retention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3BDB1D-D49F-4F09-9F18-5EAB3AE1E6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Jonah Turner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F1BE691-0016-4A7F-9360-AB82B6480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879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38"/>
    </mc:Choice>
    <mc:Fallback>
      <p:transition spd="slow" advTm="8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8A2B03C2-D334-4CB7-B201-82323C424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669" y="334383"/>
            <a:ext cx="6432671" cy="6189233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3D58C3C-5E0D-48BC-A8A2-0A66364FE7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493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900"/>
    </mc:Choice>
    <mc:Fallback>
      <p:transition spd="slow" advTm="68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3DAB8-AAB8-4176-B670-67B7E2E9C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4D657-95D3-4706-AB55-7BF0B8B54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Attrited</a:t>
            </a:r>
            <a:r>
              <a:rPr lang="en-US" dirty="0"/>
              <a:t> customers</a:t>
            </a:r>
          </a:p>
          <a:p>
            <a:pPr lvl="1"/>
            <a:r>
              <a:rPr lang="en-US" dirty="0"/>
              <a:t>Gender, income bracket</a:t>
            </a:r>
          </a:p>
          <a:p>
            <a:pPr lvl="1"/>
            <a:endParaRPr lang="en-US" dirty="0"/>
          </a:p>
          <a:p>
            <a:r>
              <a:rPr lang="en-US" dirty="0"/>
              <a:t>Strong customers</a:t>
            </a:r>
          </a:p>
          <a:p>
            <a:pPr lvl="1"/>
            <a:r>
              <a:rPr lang="en-US"/>
              <a:t>Income</a:t>
            </a:r>
            <a:endParaRPr lang="en-US" dirty="0"/>
          </a:p>
          <a:p>
            <a:endParaRPr lang="en-US" dirty="0"/>
          </a:p>
          <a:p>
            <a:r>
              <a:rPr lang="en-US" dirty="0"/>
              <a:t>Differences</a:t>
            </a:r>
          </a:p>
          <a:p>
            <a:pPr lvl="1"/>
            <a:r>
              <a:rPr lang="en-US" dirty="0"/>
              <a:t>Utilization rates, revolving balance, total transaction count, activity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6F7E0A8-DA01-4ED1-9128-EB8A22BC0C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28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198"/>
    </mc:Choice>
    <mc:Fallback>
      <p:transition spd="slow" advTm="114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4740B-1047-44BC-AF3B-77C1C800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40B2E-18C4-4710-BBEC-2867C8DC1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Collection</a:t>
            </a:r>
          </a:p>
          <a:p>
            <a:endParaRPr lang="en-US" dirty="0"/>
          </a:p>
          <a:p>
            <a:r>
              <a:rPr lang="en-US" dirty="0"/>
              <a:t>Features:</a:t>
            </a:r>
          </a:p>
          <a:p>
            <a:pPr lvl="1"/>
            <a:r>
              <a:rPr lang="en-US" dirty="0"/>
              <a:t>Utilization Rate</a:t>
            </a:r>
          </a:p>
          <a:p>
            <a:pPr lvl="1"/>
            <a:r>
              <a:rPr lang="en-US" dirty="0"/>
              <a:t>Gender</a:t>
            </a:r>
          </a:p>
          <a:p>
            <a:pPr lvl="1"/>
            <a:r>
              <a:rPr lang="en-US" dirty="0"/>
              <a:t>Transaction Count</a:t>
            </a:r>
          </a:p>
          <a:p>
            <a:pPr lvl="1"/>
            <a:r>
              <a:rPr lang="en-US" dirty="0"/>
              <a:t>Education</a:t>
            </a:r>
          </a:p>
          <a:p>
            <a:pPr lvl="1"/>
            <a:r>
              <a:rPr lang="en-US" dirty="0"/>
              <a:t>Income</a:t>
            </a:r>
          </a:p>
          <a:p>
            <a:pPr lvl="1"/>
            <a:r>
              <a:rPr lang="en-US" dirty="0"/>
              <a:t>Time inactive</a:t>
            </a:r>
          </a:p>
          <a:p>
            <a:pPr lvl="1"/>
            <a:r>
              <a:rPr lang="en-US" dirty="0"/>
              <a:t>Others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9DA6A8E-CAAF-44D8-8802-9390719B72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42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17"/>
    </mc:Choice>
    <mc:Fallback>
      <p:transition spd="slow" advTm="60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0C19D-5EF1-4214-A253-8C1EAAC6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BA17EA1D-FD60-4A40-AFE0-FF0BE1390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827800"/>
            <a:ext cx="4492323" cy="4351338"/>
          </a:xfrm>
        </p:spPr>
      </p:pic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2D46E736-8ED2-4F48-B8B1-627B80E012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057" y="1337925"/>
            <a:ext cx="4998071" cy="4841213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489EB6A-5554-43F8-9306-9ECAE4455D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48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68"/>
    </mc:Choice>
    <mc:Fallback>
      <p:transition spd="slow" advTm="51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FC0AA-4D5C-4214-9183-2486AED7A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BC5D8-9503-4CCB-96D6-0C1788C6C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the most common features of </a:t>
            </a:r>
            <a:r>
              <a:rPr lang="en-US" dirty="0" err="1"/>
              <a:t>attrited</a:t>
            </a:r>
            <a:r>
              <a:rPr lang="en-US" dirty="0"/>
              <a:t> customers?</a:t>
            </a:r>
          </a:p>
          <a:p>
            <a:endParaRPr lang="en-US" dirty="0"/>
          </a:p>
          <a:p>
            <a:r>
              <a:rPr lang="en-US" dirty="0"/>
              <a:t>What are the characteristics of strong credit card customers?</a:t>
            </a:r>
          </a:p>
          <a:p>
            <a:endParaRPr lang="en-US" dirty="0"/>
          </a:p>
          <a:p>
            <a:r>
              <a:rPr lang="en-US" dirty="0"/>
              <a:t>Which features show the greatest variance between </a:t>
            </a:r>
            <a:r>
              <a:rPr lang="en-US" dirty="0" err="1"/>
              <a:t>attrited</a:t>
            </a:r>
            <a:r>
              <a:rPr lang="en-US" dirty="0"/>
              <a:t> and existing customers?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2F5B006-CF3A-412E-B15E-F5A9497103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49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09"/>
    </mc:Choice>
    <mc:Fallback>
      <p:transition spd="slow" advTm="19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FFE664-A3F2-4977-A6E3-C38CF57A1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5618" y="0"/>
            <a:ext cx="72872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D90158-B0AF-4AE3-962D-463C199D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931862"/>
            <a:ext cx="6293104" cy="50879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3600">
                <a:solidFill>
                  <a:schemeClr val="bg1">
                    <a:lumMod val="85000"/>
                    <a:lumOff val="15000"/>
                  </a:schemeClr>
                </a:solidFill>
              </a:rPr>
              <a:t>Attrited Customer Features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5C471A-7EB8-45A1-901F-B4BBC499F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812"/>
            <a:ext cx="4059079" cy="6860812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DEB3F38-9E82-4AD3-B644-49CFB5E017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558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3"/>
    </mc:Choice>
    <mc:Fallback>
      <p:transition spd="slow" advTm="5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F91D8E15-6D34-4463-B103-2E2A0DA0F5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99" y="449171"/>
            <a:ext cx="9794077" cy="5959658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D810EDD-B0D6-4105-A961-376EC5FCAC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21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266"/>
    </mc:Choice>
    <mc:Fallback>
      <p:transition spd="slow" advTm="146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FFE664-A3F2-4977-A6E3-C38CF57A1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5618" y="0"/>
            <a:ext cx="72872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589A8-7CB2-4233-BCFB-BF17D85B4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931862"/>
            <a:ext cx="6293104" cy="50879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3600">
                <a:solidFill>
                  <a:schemeClr val="bg1">
                    <a:lumMod val="85000"/>
                    <a:lumOff val="15000"/>
                  </a:schemeClr>
                </a:solidFill>
              </a:rPr>
              <a:t>Strong Customer Characteristics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5C471A-7EB8-45A1-901F-B4BBC499F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812"/>
            <a:ext cx="4059079" cy="6860812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FF13F24-324F-411F-B514-E8D5C5EAAA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41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9"/>
    </mc:Choice>
    <mc:Fallback>
      <p:transition spd="slow" advTm="4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bubble chart&#10;&#10;Description automatically generated">
            <a:extLst>
              <a:ext uri="{FF2B5EF4-FFF2-40B4-BE49-F238E27FC236}">
                <a16:creationId xmlns:a16="http://schemas.microsoft.com/office/drawing/2014/main" id="{2BA1BA0B-E206-41FD-B452-FCCDDCAAED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02" y="191482"/>
            <a:ext cx="6713993" cy="6475035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3C729A6-D8B4-40A4-B9E5-1BC28E055D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725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656"/>
    </mc:Choice>
    <mc:Fallback>
      <p:transition spd="slow" advTm="84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FFE664-A3F2-4977-A6E3-C38CF57A1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5618" y="0"/>
            <a:ext cx="728722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265F21-DB24-469D-A24F-842CD6371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931862"/>
            <a:ext cx="6293104" cy="50879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3600">
                <a:solidFill>
                  <a:schemeClr val="bg1">
                    <a:lumMod val="85000"/>
                    <a:lumOff val="15000"/>
                  </a:schemeClr>
                </a:solidFill>
              </a:rPr>
              <a:t>Differences Between Customers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5C471A-7EB8-45A1-901F-B4BBC499F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812"/>
            <a:ext cx="4059079" cy="6860812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4C3A24F-E936-4F80-BE61-121990D39B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079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1"/>
    </mc:Choice>
    <mc:Fallback>
      <p:transition spd="slow" advTm="4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85</Words>
  <Application>Microsoft Office PowerPoint</Application>
  <PresentationFormat>Widescreen</PresentationFormat>
  <Paragraphs>32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Schoolbook</vt:lpstr>
      <vt:lpstr>Wingdings 2</vt:lpstr>
      <vt:lpstr>View</vt:lpstr>
      <vt:lpstr>Credit Card Customer Retention</vt:lpstr>
      <vt:lpstr>Dataset </vt:lpstr>
      <vt:lpstr>EDA</vt:lpstr>
      <vt:lpstr>Questions</vt:lpstr>
      <vt:lpstr>Attrited Customer Features</vt:lpstr>
      <vt:lpstr>PowerPoint Presentation</vt:lpstr>
      <vt:lpstr>Strong Customer Characteristics</vt:lpstr>
      <vt:lpstr>PowerPoint Presentation</vt:lpstr>
      <vt:lpstr>Differences Between Customers</vt:lpstr>
      <vt:lpstr>PowerPoint Presentation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Customer Retention</dc:title>
  <dc:creator>Jonah Turner</dc:creator>
  <cp:lastModifiedBy>Jonah Turner</cp:lastModifiedBy>
  <cp:revision>6</cp:revision>
  <dcterms:created xsi:type="dcterms:W3CDTF">2020-12-11T23:44:05Z</dcterms:created>
  <dcterms:modified xsi:type="dcterms:W3CDTF">2020-12-12T06:50:34Z</dcterms:modified>
</cp:coreProperties>
</file>

<file path=docProps/thumbnail.jpeg>
</file>